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7" r:id="rId2"/>
    <p:sldId id="276" r:id="rId3"/>
    <p:sldId id="277" r:id="rId4"/>
    <p:sldId id="278" r:id="rId5"/>
    <p:sldId id="282" r:id="rId6"/>
    <p:sldId id="284" r:id="rId7"/>
    <p:sldId id="285" r:id="rId8"/>
    <p:sldId id="286" r:id="rId9"/>
    <p:sldId id="279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  <a:srgbClr val="002C5F"/>
    <a:srgbClr val="B10020"/>
    <a:srgbClr val="C1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80116" autoAdjust="0"/>
  </p:normalViewPr>
  <p:slideViewPr>
    <p:cSldViewPr snapToGrid="0">
      <p:cViewPr varScale="1">
        <p:scale>
          <a:sx n="92" d="100"/>
          <a:sy n="92" d="100"/>
        </p:scale>
        <p:origin x="13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FA9F4-05A1-44CC-A8F9-3545300B960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77C1D-CE03-40B7-B9E4-660443AA93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2953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1AEBD-3C8F-4E73-96AD-817129171B3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0A435-1DBF-499F-BDFB-15C4FDF1DFF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08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 to forms small groups of 3 to 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task is to think of learning and teaching methods for developing employability capabilities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Groups to agree 4 to 6 learning and teaching methods for effectively developing employability capabilities within tertiary curricula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each method give an example (if possible)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A435-1DBF-499F-BDFB-15C4FDF1DFF2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385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Groups present</a:t>
            </a:r>
            <a:r>
              <a:rPr lang="en-NZ" baseline="0" dirty="0" smtClean="0"/>
              <a:t> back to larger group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A435-1DBF-499F-BDFB-15C4FDF1DFF2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382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In same</a:t>
            </a:r>
            <a:r>
              <a:rPr lang="en-NZ" baseline="0" dirty="0" smtClean="0"/>
              <a:t> groups from activity 1, ask groups to detail forces that will support / hinder learning and teaching methods for developing capabilities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A435-1DBF-499F-BDFB-15C4FDF1DFF2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8643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Groups present</a:t>
            </a:r>
            <a:r>
              <a:rPr lang="en-NZ" baseline="0" dirty="0" smtClean="0"/>
              <a:t> back to larger group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A435-1DBF-499F-BDFB-15C4FDF1DFF2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5861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mtClean="0"/>
              <a:t>Summarise workshop</a:t>
            </a:r>
            <a:r>
              <a:rPr lang="en-NZ" baseline="0" smtClean="0"/>
              <a:t> and touch on points that relate to each of the learning outcomes</a:t>
            </a:r>
            <a:endParaRPr lang="en-NZ" smtClean="0"/>
          </a:p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A435-1DBF-499F-BDFB-15C4FDF1DFF2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155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32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5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60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63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0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7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7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8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4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7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6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55042" y="6050878"/>
            <a:ext cx="1279358" cy="654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93" y="6088860"/>
            <a:ext cx="2208808" cy="6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816" y="1176760"/>
            <a:ext cx="10138347" cy="129321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Challenges in teaching employability capabilities for the web</a:t>
            </a:r>
            <a:endParaRPr lang="en-NZ" sz="3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164039" y="3305633"/>
            <a:ext cx="6935491" cy="1196422"/>
          </a:xfrm>
        </p:spPr>
        <p:txBody>
          <a:bodyPr>
            <a:normAutofit/>
          </a:bodyPr>
          <a:lstStyle/>
          <a:p>
            <a:r>
              <a:rPr lang="en-NZ" sz="2300" dirty="0" smtClean="0">
                <a:solidFill>
                  <a:schemeClr val="accent1">
                    <a:lumMod val="50000"/>
                  </a:schemeClr>
                </a:solidFill>
              </a:rPr>
              <a:t>Add presenters</a:t>
            </a:r>
            <a:endParaRPr lang="en-NZ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8794" y="5020936"/>
            <a:ext cx="1495425" cy="76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8442" y="4135343"/>
            <a:ext cx="1085850" cy="733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4629" y="2696309"/>
            <a:ext cx="1133475" cy="514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77225" y="3326192"/>
            <a:ext cx="1482914" cy="5786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14888" y="1648325"/>
            <a:ext cx="1159404" cy="9167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03995" y="5020936"/>
            <a:ext cx="4055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</a:rPr>
              <a:t>Conference name, location</a:t>
            </a:r>
          </a:p>
          <a:p>
            <a:pPr algn="ctr"/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</a:rPr>
              <a:t>Date</a:t>
            </a:r>
            <a:endParaRPr lang="en-N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Slide Number Placeholder 11"/>
          <p:cNvSpPr txBox="1">
            <a:spLocks/>
          </p:cNvSpPr>
          <p:nvPr/>
        </p:nvSpPr>
        <p:spPr>
          <a:xfrm>
            <a:off x="471054" y="62815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18C196-3ABE-43C0-9E5E-32D62974A7DC}" type="slidenum">
              <a:rPr lang="en-NZ" sz="1000" b="1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</a:t>
            </a:fld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528DBD-E3FB-DB48-A0DF-8E3287520783}"/>
              </a:ext>
            </a:extLst>
          </p:cNvPr>
          <p:cNvSpPr/>
          <p:nvPr/>
        </p:nvSpPr>
        <p:spPr>
          <a:xfrm>
            <a:off x="0" y="0"/>
            <a:ext cx="12192000" cy="8930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6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05" y="1579418"/>
            <a:ext cx="10823171" cy="437863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Identify and discuss learning and teaching methods for developing employability capabilities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Identify forces that facilitate employability teaching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Identify barriers to developing employability teaching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 to reduce, remove or circumvent a </a:t>
            </a:r>
            <a:r>
              <a:rPr lang="en-US" dirty="0" smtClean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barrier</a:t>
            </a:r>
            <a:endParaRPr lang="en-US" dirty="0">
              <a:solidFill>
                <a:srgbClr val="002C5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55" y="233069"/>
            <a:ext cx="8895531" cy="8592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Learning outcomes</a:t>
            </a:r>
          </a:p>
        </p:txBody>
      </p:sp>
      <p:sp>
        <p:nvSpPr>
          <p:cNvPr id="6" name="Slide Number Placeholder 11"/>
          <p:cNvSpPr txBox="1">
            <a:spLocks/>
          </p:cNvSpPr>
          <p:nvPr/>
        </p:nvSpPr>
        <p:spPr>
          <a:xfrm>
            <a:off x="471054" y="62815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18C196-3ABE-43C0-9E5E-32D62974A7DC}" type="slidenum">
              <a:rPr lang="en-NZ" sz="1000" b="1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</a:t>
            </a:fld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6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528DBD-E3FB-DB48-A0DF-8E3287520783}"/>
              </a:ext>
            </a:extLst>
          </p:cNvPr>
          <p:cNvSpPr/>
          <p:nvPr/>
        </p:nvSpPr>
        <p:spPr>
          <a:xfrm>
            <a:off x="0" y="0"/>
            <a:ext cx="12192000" cy="8930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6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05" y="1579418"/>
            <a:ext cx="10823171" cy="437863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Critical thinking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 solving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Communication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Adaptability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Flexibility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else……..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55" y="233069"/>
            <a:ext cx="8895531" cy="8592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Employability capabilities</a:t>
            </a:r>
          </a:p>
        </p:txBody>
      </p:sp>
      <p:sp>
        <p:nvSpPr>
          <p:cNvPr id="6" name="Slide Number Placeholder 11"/>
          <p:cNvSpPr txBox="1">
            <a:spLocks/>
          </p:cNvSpPr>
          <p:nvPr/>
        </p:nvSpPr>
        <p:spPr>
          <a:xfrm>
            <a:off x="471054" y="62815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18C196-3ABE-43C0-9E5E-32D62974A7DC}" type="slidenum">
              <a:rPr lang="en-NZ" sz="1000" b="1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3</a:t>
            </a:fld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2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528DBD-E3FB-DB48-A0DF-8E3287520783}"/>
              </a:ext>
            </a:extLst>
          </p:cNvPr>
          <p:cNvSpPr/>
          <p:nvPr/>
        </p:nvSpPr>
        <p:spPr>
          <a:xfrm>
            <a:off x="0" y="0"/>
            <a:ext cx="12192000" cy="89300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6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05" y="1579418"/>
            <a:ext cx="10823171" cy="43786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Identify learning and teaching methods for developing capabilities through tertiary curricula. Consider methods that: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raise students’ awareness of their level of development and the capabilities that are necessary for a successful career (and life)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prepare our students for a future </a:t>
            </a:r>
            <a:r>
              <a:rPr lang="en-US" sz="2000" dirty="0" err="1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characterised</a:t>
            </a:r>
            <a:r>
              <a:rPr lang="en-US" sz="2000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by rapid change and where global and sustainability issues can not be ignored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prepare students for transition out of university and into </a:t>
            </a:r>
            <a:r>
              <a:rPr lang="en-US" sz="2000" dirty="0" smtClean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employment</a:t>
            </a:r>
            <a:endParaRPr lang="en-US" sz="2000" dirty="0">
              <a:solidFill>
                <a:srgbClr val="38572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55" y="233069"/>
            <a:ext cx="11896425" cy="8592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Activity 1 – Learning and teaching methods</a:t>
            </a:r>
            <a:endParaRPr lang="en-NZ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6" name="Slide Number Placeholder 11"/>
          <p:cNvSpPr txBox="1">
            <a:spLocks/>
          </p:cNvSpPr>
          <p:nvPr/>
        </p:nvSpPr>
        <p:spPr>
          <a:xfrm>
            <a:off x="471054" y="62815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18C196-3ABE-43C0-9E5E-32D62974A7DC}" type="slidenum">
              <a:rPr lang="en-NZ" sz="1000" b="1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4</a:t>
            </a:fld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3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528DBD-E3FB-DB48-A0DF-8E3287520783}"/>
              </a:ext>
            </a:extLst>
          </p:cNvPr>
          <p:cNvSpPr/>
          <p:nvPr/>
        </p:nvSpPr>
        <p:spPr>
          <a:xfrm>
            <a:off x="0" y="0"/>
            <a:ext cx="12192000" cy="89300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6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05" y="1579418"/>
            <a:ext cx="10823171" cy="43786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 in small groups to think of the approaches to answer 2 </a:t>
            </a:r>
            <a:r>
              <a:rPr lang="en-US" sz="2600" dirty="0" smtClean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questions: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</a:t>
            </a:r>
            <a:r>
              <a:rPr lang="en-US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forces help us to teach employability </a:t>
            </a:r>
            <a:r>
              <a:rPr lang="en-US" dirty="0" smtClean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capabilities?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</a:t>
            </a:r>
            <a:r>
              <a:rPr lang="en-US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the barriers to teaching employability capabilities?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rgbClr val="38572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have about 10 minutes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55" y="233069"/>
            <a:ext cx="11896425" cy="8592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Activity 2 – Forces for an against teaching employability</a:t>
            </a:r>
            <a:endParaRPr lang="en-NZ" sz="3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6" name="Slide Number Placeholder 11"/>
          <p:cNvSpPr txBox="1">
            <a:spLocks/>
          </p:cNvSpPr>
          <p:nvPr/>
        </p:nvSpPr>
        <p:spPr>
          <a:xfrm>
            <a:off x="471054" y="62815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18C196-3ABE-43C0-9E5E-32D62974A7DC}" type="slidenum">
              <a:rPr lang="en-NZ" sz="1000" b="1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5</a:t>
            </a:fld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1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2528DBD-E3FB-DB48-A0DF-8E3287520783}"/>
              </a:ext>
            </a:extLst>
          </p:cNvPr>
          <p:cNvSpPr/>
          <p:nvPr/>
        </p:nvSpPr>
        <p:spPr>
          <a:xfrm>
            <a:off x="0" y="0"/>
            <a:ext cx="12192000" cy="89300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6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55" y="233069"/>
            <a:ext cx="11896425" cy="8592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Activity 2 – Forces for an against teaching employability</a:t>
            </a:r>
            <a:endParaRPr lang="en-NZ" sz="3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883705" y="2065609"/>
            <a:ext cx="3893127" cy="178723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Forces for change</a:t>
            </a:r>
            <a:endParaRPr lang="en-NZ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flipH="1">
            <a:off x="7780480" y="2085085"/>
            <a:ext cx="3893127" cy="178723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Forces against change</a:t>
            </a:r>
            <a:endParaRPr lang="en-NZ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25322" y="1697747"/>
            <a:ext cx="2906668" cy="39471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 learning and teaching methods</a:t>
            </a:r>
            <a:endParaRPr lang="en-NZ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151" y="3872321"/>
            <a:ext cx="3893127" cy="1698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What forces and arguments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encourage change, push us forwards, make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life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better and improve our teaching?</a:t>
            </a:r>
            <a:endParaRPr lang="en-N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35636" y="4099321"/>
            <a:ext cx="3893127" cy="1282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What forces and arguments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stop us changing or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make life difficult?</a:t>
            </a:r>
            <a:endParaRPr lang="en-N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Slide Number Placeholder 11"/>
          <p:cNvSpPr txBox="1">
            <a:spLocks/>
          </p:cNvSpPr>
          <p:nvPr/>
        </p:nvSpPr>
        <p:spPr>
          <a:xfrm>
            <a:off x="471054" y="62815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18C196-3ABE-43C0-9E5E-32D62974A7DC}" type="slidenum">
              <a:rPr lang="en-NZ" sz="1000" b="1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6</a:t>
            </a:fld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7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528DBD-E3FB-DB48-A0DF-8E3287520783}"/>
              </a:ext>
            </a:extLst>
          </p:cNvPr>
          <p:cNvSpPr/>
          <p:nvPr/>
        </p:nvSpPr>
        <p:spPr>
          <a:xfrm>
            <a:off x="0" y="0"/>
            <a:ext cx="12192000" cy="89300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6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05" y="1579418"/>
            <a:ext cx="10823171" cy="43786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forces support change</a:t>
            </a:r>
            <a:r>
              <a:rPr lang="en-US" sz="2400" dirty="0" smtClean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solidFill>
                <a:srgbClr val="38572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forces hinder change?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55" y="233069"/>
            <a:ext cx="11896425" cy="8592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Activity </a:t>
            </a:r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2 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– </a:t>
            </a:r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Feedback</a:t>
            </a:r>
            <a:endParaRPr lang="en-NZ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6" name="Slide Number Placeholder 11"/>
          <p:cNvSpPr txBox="1">
            <a:spLocks/>
          </p:cNvSpPr>
          <p:nvPr/>
        </p:nvSpPr>
        <p:spPr>
          <a:xfrm>
            <a:off x="471054" y="62815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18C196-3ABE-43C0-9E5E-32D62974A7DC}" type="slidenum">
              <a:rPr lang="en-NZ" sz="1000" b="1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7</a:t>
            </a:fld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2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2528DBD-E3FB-DB48-A0DF-8E3287520783}"/>
              </a:ext>
            </a:extLst>
          </p:cNvPr>
          <p:cNvSpPr/>
          <p:nvPr/>
        </p:nvSpPr>
        <p:spPr>
          <a:xfrm>
            <a:off x="0" y="0"/>
            <a:ext cx="12192000" cy="89300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6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55" y="233069"/>
            <a:ext cx="11896425" cy="8592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Activity 3</a:t>
            </a:r>
            <a:r>
              <a:rPr lang="en-US" sz="2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 </a:t>
            </a:r>
            <a:r>
              <a:rPr lang="en-US" sz="2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–  Reduce, remove or and circumvent a barrier</a:t>
            </a:r>
            <a:endParaRPr lang="en-NZ" sz="2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61" y="1321765"/>
            <a:ext cx="2947677" cy="28601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276" y="1545025"/>
            <a:ext cx="3027517" cy="24136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0218" y="4500854"/>
            <a:ext cx="11194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3857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could you do to reduce, remove or circumvent one barrier to developing employability capabilities in your teaching?</a:t>
            </a:r>
            <a:endParaRPr lang="en-NZ" sz="2400" dirty="0">
              <a:solidFill>
                <a:srgbClr val="38572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Slide Number Placeholder 11"/>
          <p:cNvSpPr txBox="1">
            <a:spLocks/>
          </p:cNvSpPr>
          <p:nvPr/>
        </p:nvSpPr>
        <p:spPr>
          <a:xfrm>
            <a:off x="471054" y="62815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18C196-3ABE-43C0-9E5E-32D62974A7DC}" type="slidenum">
              <a:rPr lang="en-NZ" sz="1000" b="1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8</a:t>
            </a:fld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15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528DBD-E3FB-DB48-A0DF-8E3287520783}"/>
              </a:ext>
            </a:extLst>
          </p:cNvPr>
          <p:cNvSpPr/>
          <p:nvPr/>
        </p:nvSpPr>
        <p:spPr>
          <a:xfrm>
            <a:off x="0" y="0"/>
            <a:ext cx="12192000" cy="8930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6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05" y="1579418"/>
            <a:ext cx="10823171" cy="437863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Identify and discuss learning and teaching methods for developing employability capabilities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Identify forces that facilitate employability teaching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Identify barriers to developing employability teaching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C5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 to reduce, remove or circumvent a barrier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55" y="233069"/>
            <a:ext cx="8895531" cy="8592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Review</a:t>
            </a:r>
            <a:endParaRPr lang="en-NZ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6" name="Slide Number Placeholder 11"/>
          <p:cNvSpPr txBox="1">
            <a:spLocks/>
          </p:cNvSpPr>
          <p:nvPr/>
        </p:nvSpPr>
        <p:spPr>
          <a:xfrm>
            <a:off x="471054" y="62815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18C196-3ABE-43C0-9E5E-32D62974A7DC}" type="slidenum">
              <a:rPr lang="en-NZ" sz="1000" b="1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9</a:t>
            </a:fld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66814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Template" id="{FE823D21-96BA-4BC0-A794-F43E43582171}" vid="{A3A5CF6D-4237-446C-9854-3269A327FD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</Template>
  <TotalTime>297</TotalTime>
  <Words>427</Words>
  <Application>Microsoft Office PowerPoint</Application>
  <PresentationFormat>Widescreen</PresentationFormat>
  <Paragraphs>66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PPT Template</vt:lpstr>
      <vt:lpstr>Challenges in teaching employability capabilities for the web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Geertshuis</dc:creator>
  <cp:lastModifiedBy>Edward Elder</cp:lastModifiedBy>
  <cp:revision>26</cp:revision>
  <cp:lastPrinted>2019-07-04T00:33:01Z</cp:lastPrinted>
  <dcterms:created xsi:type="dcterms:W3CDTF">2019-06-25T22:01:29Z</dcterms:created>
  <dcterms:modified xsi:type="dcterms:W3CDTF">2019-08-28T03:46:22Z</dcterms:modified>
</cp:coreProperties>
</file>